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framing this as a fast build session. The goal is a working small pinhole camera with the black surfaces inside and sealed edges to block stray light.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8: Seal every edge. Finish covering all remaining seams and exposed edges with black tape. Check the camera for openings where stray light might enter. Details: The camera is complete when every seam is sealed except the large viewing opening and the tiny pinhole.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troubleshoot with light leaks first. Remind them the camera needs darkness inside and only the pinhole should admit light.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keep the room moving. The slide supports a 40-minute hands-on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shared WA-ACTE QR code and remind participants the same resource page can host all three session materials.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preview the build and explain the two non-negotiables: black inside and light sealed.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instruction sheet begins with gathering materials and confirming parts. Keep clear tape and black tape roles separate.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2: Prepare the screen. Attach tissue paper, tracing paper, or scrim material to the black side of the screen frame with transparent tape. Details: Keep the material flat and cover the entire opening. Trim excess if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3: Form the body. Lay out the long body pieces to create a bottom and two side walls. Fold the bottom and sides together, then use clear tape to hold seams temporarily. Details: Keep black surfaces facing inward. Align tabs and edges before taping.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4: Add ends + screen. Tape the large square-opening end to the larger section. Tape the small square-opening end to the smaller section. Secure the screen frame inside. Details: The screen frame black side faces the smaller section. The small opening is where the pinhole goes.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5: Close box + add pinhole. Use clear tape to attach the top panel and close the box. Center the pinhole insert over the small square opening and secure it with black tape. Details: Do not cover the tiny pinhole in the center.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6: Wrap the center seam. Wrap black tape all the way around the box at the screen-frame divider. Cover the seam and gaps around the full camera. Details: Overlap the tape slightly and press firmly against every corner.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7: Tape the long edges. Run black tape along the long outer edges and corner seams. Fold the tape over each edge so both adjoining panels are sealed. Details: Press out wrinkles and cover exposed cardboard gaps. Stretching the tape can help it curl over the edge.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ANDED">
    <p:bg>
      <p:bgPr>
        <a:solidFill>
          <a:srgbClr val="F6F0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327648"/>
            <a:ext cx="11155680" cy="0"/>
          </a:xfrm>
          <a:prstGeom prst="line">
            <a:avLst/>
          </a:prstGeom>
          <a:noFill/>
          <a:ln w="1524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19088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2D2D2D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LASERSLOTH MEDIA</a:t>
            </a:r>
            <a:endParaRPr lang="en-US" sz="7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0E3"/>
          </a:solidFill>
          <a:ln w="12700">
            <a:solidFill>
              <a:srgbClr val="F6F0E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502920"/>
            <a:ext cx="146304" cy="5577840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051560"/>
            <a:ext cx="54864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PINHOLE CAMERA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FOR CELL PHONES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87552" y="2761488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hands-on build that turns a phone into a simple camera obscura viewer.</a:t>
            </a:r>
            <a:endParaRPr lang="en-US" sz="1800" dirty="0"/>
          </a:p>
        </p:txBody>
      </p:sp>
      <p:pic>
        <p:nvPicPr>
          <p:cNvPr id="6" name="Image 0" descr="/mnt/data/pinhole_media/image8.jpg">    </p:cNvPr>
          <p:cNvPicPr>
            <a:picLocks noChangeAspect="1"/>
          </p:cNvPicPr>
          <p:nvPr/>
        </p:nvPicPr>
        <p:blipFill>
          <a:blip r:embed="rId1"/>
          <a:srcRect l="17461" r="17461" t="0" b="0"/>
          <a:stretch/>
        </p:blipFill>
        <p:spPr>
          <a:xfrm>
            <a:off x="6583680" y="914400"/>
            <a:ext cx="4617720" cy="44348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0" y="914400"/>
            <a:ext cx="4617720" cy="443484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512064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WA-ACTE Summer Conference 2026 • Spokane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87552" y="543153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Paul Warrick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SEAL EVERY EDGE</a:t>
            </a:r>
            <a:endParaRPr lang="en-US" sz="2900" dirty="0"/>
          </a:p>
        </p:txBody>
      </p:sp>
      <p:pic>
        <p:nvPicPr>
          <p:cNvPr id="5" name="Image 0" descr="/mnt/data/pinhole_media/image8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Finish covering all remaining seams and exposed edges with black tape. Check the camera for openings where stray light might enter.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camera is complete when every seam is sealed except the large viewing opening and the tiny pinhole.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Leave only two openings: viewer and pinhole.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Test and troubleshoot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03504" y="8503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If the image is weak, check light leaks before changing the pinhole.</a:t>
            </a:r>
            <a:endParaRPr lang="en-US" sz="1350" dirty="0"/>
          </a:p>
        </p:txBody>
      </p:sp>
      <p:pic>
        <p:nvPicPr>
          <p:cNvPr id="4" name="Image 0" descr="/mnt/data/pinhole_media/image8.jpg">    </p:cNvPr>
          <p:cNvPicPr>
            <a:picLocks noChangeAspect="1"/>
          </p:cNvPicPr>
          <p:nvPr/>
        </p:nvPicPr>
        <p:blipFill>
          <a:blip r:embed="rId1"/>
          <a:srcRect l="20080" r="20080" t="0" b="0"/>
          <a:stretch/>
        </p:blipFill>
        <p:spPr>
          <a:xfrm>
            <a:off x="749808" y="1188720"/>
            <a:ext cx="4114800" cy="4297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49808" y="1188720"/>
            <a:ext cx="4114800" cy="42976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504688" y="1234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Quick checks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5541264" y="185623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797296" y="178308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Cup your hand around the viewing end to block room light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5541264" y="2514600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797296" y="2441448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Aim at a bright window, lamp, or outdoor scene</a:t>
            </a:r>
            <a:endParaRPr lang="en-US" sz="1720" dirty="0"/>
          </a:p>
        </p:txBody>
      </p:sp>
      <p:sp>
        <p:nvSpPr>
          <p:cNvPr id="11" name="Shape 8"/>
          <p:cNvSpPr/>
          <p:nvPr/>
        </p:nvSpPr>
        <p:spPr>
          <a:xfrm>
            <a:off x="5541264" y="3172968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797296" y="3099816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Look for light leaks along seams and corners</a:t>
            </a:r>
            <a:endParaRPr lang="en-US" sz="1720" dirty="0"/>
          </a:p>
        </p:txBody>
      </p:sp>
      <p:sp>
        <p:nvSpPr>
          <p:cNvPr id="13" name="Shape 10"/>
          <p:cNvSpPr/>
          <p:nvPr/>
        </p:nvSpPr>
        <p:spPr>
          <a:xfrm>
            <a:off x="5541264" y="3831336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97296" y="3758184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Confirm the pinhole is not covered by tape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5541264" y="4489704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797296" y="4416552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Reseal with black tape before rebuilding anything</a:t>
            </a:r>
            <a:endParaRPr lang="en-US" sz="17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Facilitation plan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03504" y="8503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simple build runs best with visible checkpoints.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868680" y="1207008"/>
            <a:ext cx="292608" cy="292608"/>
          </a:xfrm>
          <a:prstGeom prst="rect">
            <a:avLst/>
          </a:prstGeom>
          <a:solidFill>
            <a:srgbClr val="216341"/>
          </a:solidFill>
          <a:ln w="12700">
            <a:solidFill>
              <a:srgbClr val="21634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007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0–5 min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21208" y="2057400"/>
            <a:ext cx="13258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Materials + screen</a:t>
            </a:r>
            <a:endParaRPr lang="en-US" sz="1520" dirty="0"/>
          </a:p>
        </p:txBody>
      </p:sp>
      <p:sp>
        <p:nvSpPr>
          <p:cNvPr id="7" name="Shape 5"/>
          <p:cNvSpPr/>
          <p:nvPr/>
        </p:nvSpPr>
        <p:spPr>
          <a:xfrm>
            <a:off x="3383280" y="1207008"/>
            <a:ext cx="292608" cy="292608"/>
          </a:xfrm>
          <a:prstGeom prst="rect">
            <a:avLst/>
          </a:prstGeom>
          <a:solidFill>
            <a:srgbClr val="216341"/>
          </a:solidFill>
          <a:ln w="12700">
            <a:solidFill>
              <a:srgbClr val="21634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7007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5–15 min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35808" y="2057400"/>
            <a:ext cx="13258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Fold body + add ends</a:t>
            </a:r>
            <a:endParaRPr lang="en-US" sz="1520" dirty="0"/>
          </a:p>
        </p:txBody>
      </p:sp>
      <p:sp>
        <p:nvSpPr>
          <p:cNvPr id="10" name="Shape 8"/>
          <p:cNvSpPr/>
          <p:nvPr/>
        </p:nvSpPr>
        <p:spPr>
          <a:xfrm>
            <a:off x="5897880" y="1207008"/>
            <a:ext cx="292608" cy="292608"/>
          </a:xfrm>
          <a:prstGeom prst="rect">
            <a:avLst/>
          </a:prstGeom>
          <a:solidFill>
            <a:srgbClr val="216341"/>
          </a:solidFill>
          <a:ln w="12700">
            <a:solidFill>
              <a:srgbClr val="21634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0" y="17007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15–25 min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550408" y="2057400"/>
            <a:ext cx="13258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Close box + pinhole</a:t>
            </a:r>
            <a:endParaRPr lang="en-US" sz="1520" dirty="0"/>
          </a:p>
        </p:txBody>
      </p:sp>
      <p:sp>
        <p:nvSpPr>
          <p:cNvPr id="13" name="Shape 11"/>
          <p:cNvSpPr/>
          <p:nvPr/>
        </p:nvSpPr>
        <p:spPr>
          <a:xfrm>
            <a:off x="8412480" y="1207008"/>
            <a:ext cx="292608" cy="292608"/>
          </a:xfrm>
          <a:prstGeom prst="rect">
            <a:avLst/>
          </a:prstGeom>
          <a:solidFill>
            <a:srgbClr val="216341"/>
          </a:solidFill>
          <a:ln w="12700">
            <a:solidFill>
              <a:srgbClr val="21634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83880" y="17007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25–35 min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065008" y="2057400"/>
            <a:ext cx="13258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Seal seams</a:t>
            </a:r>
            <a:endParaRPr lang="en-US" sz="1520" dirty="0"/>
          </a:p>
        </p:txBody>
      </p:sp>
      <p:sp>
        <p:nvSpPr>
          <p:cNvPr id="16" name="Shape 14"/>
          <p:cNvSpPr/>
          <p:nvPr/>
        </p:nvSpPr>
        <p:spPr>
          <a:xfrm>
            <a:off x="10927080" y="1207008"/>
            <a:ext cx="292608" cy="292608"/>
          </a:xfrm>
          <a:prstGeom prst="rect">
            <a:avLst/>
          </a:prstGeom>
          <a:solidFill>
            <a:srgbClr val="216341"/>
          </a:solidFill>
          <a:ln w="12700">
            <a:solidFill>
              <a:srgbClr val="21634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698480" y="17007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35–40 min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579608" y="2057400"/>
            <a:ext cx="13258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Test + questions</a:t>
            </a:r>
            <a:endParaRPr lang="en-US" sz="1520" dirty="0"/>
          </a:p>
        </p:txBody>
      </p:sp>
      <p:sp>
        <p:nvSpPr>
          <p:cNvPr id="19" name="Text 17"/>
          <p:cNvSpPr/>
          <p:nvPr/>
        </p:nvSpPr>
        <p:spPr>
          <a:xfrm>
            <a:off x="868680" y="37490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Stop points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914400" y="432511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70432" y="425196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Before closing: black surfaces inside</a:t>
            </a:r>
            <a:endParaRPr lang="en-US" sz="1720" dirty="0"/>
          </a:p>
        </p:txBody>
      </p:sp>
      <p:sp>
        <p:nvSpPr>
          <p:cNvPr id="22" name="Shape 20"/>
          <p:cNvSpPr/>
          <p:nvPr/>
        </p:nvSpPr>
        <p:spPr>
          <a:xfrm>
            <a:off x="914400" y="4983480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170432" y="4910328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Before pinhole: small square opening visible</a:t>
            </a:r>
            <a:endParaRPr lang="en-US" sz="1720" dirty="0"/>
          </a:p>
        </p:txBody>
      </p:sp>
      <p:sp>
        <p:nvSpPr>
          <p:cNvPr id="24" name="Shape 22"/>
          <p:cNvSpPr/>
          <p:nvPr/>
        </p:nvSpPr>
        <p:spPr>
          <a:xfrm>
            <a:off x="914400" y="5641848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70432" y="5568696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Before testing: every seam sealed with black tape</a:t>
            </a:r>
            <a:endParaRPr lang="en-US" sz="1720" dirty="0"/>
          </a:p>
        </p:txBody>
      </p:sp>
      <p:sp>
        <p:nvSpPr>
          <p:cNvPr id="26" name="Text 24"/>
          <p:cNvSpPr/>
          <p:nvPr/>
        </p:nvSpPr>
        <p:spPr>
          <a:xfrm>
            <a:off x="6355080" y="4370832"/>
            <a:ext cx="452628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Teacher move: keep one finished camera visible and one partly built model nearby.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Resources and contact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03504" y="8503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Scan once for conference resources, contact information, and follow-up materials.</a:t>
            </a:r>
            <a:endParaRPr lang="en-US" sz="1350" dirty="0"/>
          </a:p>
        </p:txBody>
      </p:sp>
      <p:pic>
        <p:nvPicPr>
          <p:cNvPr id="4" name="Image 0" descr="/mnt/data/WA_ACTE_2026_Conference_Resources_Q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" y="1325880"/>
            <a:ext cx="3108960" cy="3108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46177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laserslothmedia.com/wacte2026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4892040" y="13258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you will find there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4956048" y="194767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12080" y="18745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Pinhole camera build instructions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4956048" y="2606040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212080" y="2532888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Conference slide decks</a:t>
            </a:r>
            <a:endParaRPr lang="en-US" sz="1720" dirty="0"/>
          </a:p>
        </p:txBody>
      </p:sp>
      <p:sp>
        <p:nvSpPr>
          <p:cNvPr id="11" name="Shape 8"/>
          <p:cNvSpPr/>
          <p:nvPr/>
        </p:nvSpPr>
        <p:spPr>
          <a:xfrm>
            <a:off x="4956048" y="3264408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212080" y="3191256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Contact information</a:t>
            </a:r>
            <a:endParaRPr lang="en-US" sz="1720" dirty="0"/>
          </a:p>
        </p:txBody>
      </p:sp>
      <p:sp>
        <p:nvSpPr>
          <p:cNvPr id="13" name="Shape 10"/>
          <p:cNvSpPr/>
          <p:nvPr/>
        </p:nvSpPr>
        <p:spPr>
          <a:xfrm>
            <a:off x="4956048" y="3922776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212080" y="3849624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LaserSloth Media updates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4956048" y="4581144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212080" y="4507992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Book and workshop resources</a:t>
            </a:r>
            <a:endParaRPr lang="en-US" sz="1720" dirty="0"/>
          </a:p>
        </p:txBody>
      </p:sp>
      <p:sp>
        <p:nvSpPr>
          <p:cNvPr id="17" name="Text 14"/>
          <p:cNvSpPr/>
          <p:nvPr/>
        </p:nvSpPr>
        <p:spPr>
          <a:xfrm>
            <a:off x="4937760" y="51663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Thank you</a:t>
            </a:r>
            <a:endParaRPr lang="en-US" sz="2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we are building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03504" y="8503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small cardboard pinhole camera with a translucent screen and a sealed pinhole end.</a:t>
            </a:r>
            <a:endParaRPr lang="en-US" sz="1350" dirty="0"/>
          </a:p>
        </p:txBody>
      </p:sp>
      <p:pic>
        <p:nvPicPr>
          <p:cNvPr id="4" name="Image 0" descr="/mnt/data/pinhole_media/image8.jpg">    </p:cNvPr>
          <p:cNvPicPr>
            <a:picLocks noChangeAspect="1"/>
          </p:cNvPicPr>
          <p:nvPr/>
        </p:nvPicPr>
        <p:blipFill>
          <a:blip r:embed="rId1"/>
          <a:srcRect l="14761" r="14761" t="0" b="0"/>
          <a:stretch/>
        </p:blipFill>
        <p:spPr>
          <a:xfrm>
            <a:off x="749808" y="1234440"/>
            <a:ext cx="4846320" cy="4297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49808" y="1234440"/>
            <a:ext cx="4846320" cy="42976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172200" y="129844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By the end, participants should have: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236208" y="194767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92240" y="1874520"/>
            <a:ext cx="4572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folded camera body with black surfaces facing inward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6236208" y="2606040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92240" y="2532888"/>
            <a:ext cx="4572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translucent viewing screen installed inside</a:t>
            </a:r>
            <a:endParaRPr lang="en-US" sz="1720" dirty="0"/>
          </a:p>
        </p:txBody>
      </p:sp>
      <p:sp>
        <p:nvSpPr>
          <p:cNvPr id="11" name="Shape 8"/>
          <p:cNvSpPr/>
          <p:nvPr/>
        </p:nvSpPr>
        <p:spPr>
          <a:xfrm>
            <a:off x="6236208" y="3264408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92240" y="3191256"/>
            <a:ext cx="4572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pinhole insert centered and taped at the front</a:t>
            </a:r>
            <a:endParaRPr lang="en-US" sz="1720" dirty="0"/>
          </a:p>
        </p:txBody>
      </p:sp>
      <p:sp>
        <p:nvSpPr>
          <p:cNvPr id="13" name="Shape 10"/>
          <p:cNvSpPr/>
          <p:nvPr/>
        </p:nvSpPr>
        <p:spPr>
          <a:xfrm>
            <a:off x="6236208" y="3922776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92240" y="3849624"/>
            <a:ext cx="4572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All light leaks sealed with black tape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6236208" y="4581144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507992"/>
            <a:ext cx="4572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simple viewer that demonstrates how light travels through a small opening</a:t>
            </a:r>
            <a:endParaRPr lang="en-US" sz="17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Before we start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03504" y="850392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Clear tape builds the camera. Black tape blocks stray light.</a:t>
            </a:r>
            <a:endParaRPr lang="en-US" sz="1350" dirty="0"/>
          </a:p>
        </p:txBody>
      </p:sp>
      <p:pic>
        <p:nvPicPr>
          <p:cNvPr id="4" name="Image 0" descr="/mnt/data/pinhole_media/image1.jpg">    </p:cNvPr>
          <p:cNvPicPr>
            <a:picLocks noChangeAspect="1"/>
          </p:cNvPicPr>
          <p:nvPr/>
        </p:nvPicPr>
        <p:blipFill>
          <a:blip r:embed="rId1"/>
          <a:srcRect l="12101" r="12101" t="0" b="0"/>
          <a:stretch/>
        </p:blipFill>
        <p:spPr>
          <a:xfrm>
            <a:off x="731520" y="1234440"/>
            <a:ext cx="5212080" cy="4297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1234440"/>
            <a:ext cx="5212080" cy="42976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0" y="1216152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Materials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6547104" y="185623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03136" y="1783080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Camera body pieces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6547104" y="2514600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03136" y="2441448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Scissors</a:t>
            </a:r>
            <a:endParaRPr lang="en-US" sz="1720" dirty="0"/>
          </a:p>
        </p:txBody>
      </p:sp>
      <p:sp>
        <p:nvSpPr>
          <p:cNvPr id="11" name="Shape 8"/>
          <p:cNvSpPr/>
          <p:nvPr/>
        </p:nvSpPr>
        <p:spPr>
          <a:xfrm>
            <a:off x="6547104" y="3172968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03136" y="3099816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Clear or transparent tape</a:t>
            </a:r>
            <a:endParaRPr lang="en-US" sz="1720" dirty="0"/>
          </a:p>
        </p:txBody>
      </p:sp>
      <p:sp>
        <p:nvSpPr>
          <p:cNvPr id="13" name="Shape 10"/>
          <p:cNvSpPr/>
          <p:nvPr/>
        </p:nvSpPr>
        <p:spPr>
          <a:xfrm>
            <a:off x="6547104" y="3831336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03136" y="3758184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Black tape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6547104" y="4489704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803136" y="4416552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Translucent screen material</a:t>
            </a:r>
            <a:endParaRPr lang="en-US" sz="1720" dirty="0"/>
          </a:p>
        </p:txBody>
      </p:sp>
      <p:sp>
        <p:nvSpPr>
          <p:cNvPr id="17" name="Shape 14"/>
          <p:cNvSpPr/>
          <p:nvPr/>
        </p:nvSpPr>
        <p:spPr>
          <a:xfrm>
            <a:off x="6547104" y="5148072"/>
            <a:ext cx="118872" cy="118872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03136" y="5074920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Pinhole insert</a:t>
            </a:r>
            <a:endParaRPr lang="en-US" sz="1720" dirty="0"/>
          </a:p>
        </p:txBody>
      </p:sp>
      <p:sp>
        <p:nvSpPr>
          <p:cNvPr id="19" name="Shape 16"/>
          <p:cNvSpPr/>
          <p:nvPr/>
        </p:nvSpPr>
        <p:spPr>
          <a:xfrm>
            <a:off x="6446520" y="5532120"/>
            <a:ext cx="4297680" cy="384048"/>
          </a:xfrm>
          <a:prstGeom prst="rect">
            <a:avLst/>
          </a:prstGeom>
          <a:solidFill>
            <a:srgbClr val="C67A2A">
              <a:alpha val="95000"/>
            </a:srgbClr>
          </a:solidFill>
          <a:ln w="12700">
            <a:solidFill>
              <a:srgbClr val="C67A2A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629400" y="5632704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Lay everything out and confirm all parts before taping.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PREPARE THE SCREEN</a:t>
            </a:r>
            <a:endParaRPr lang="en-US" sz="2900" dirty="0"/>
          </a:p>
        </p:txBody>
      </p:sp>
      <p:pic>
        <p:nvPicPr>
          <p:cNvPr id="5" name="Image 0" descr="/mnt/data/pinhole_media/image2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Attach tissue paper, tracing paper, or scrim material to the black side of the screen frame with transparent tape.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Keep the material flat and cover the entire opening. Trim excess if needed.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Black side faces the camera interior.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FORM THE BODY</a:t>
            </a:r>
            <a:endParaRPr lang="en-US" sz="2900" dirty="0"/>
          </a:p>
        </p:txBody>
      </p:sp>
      <p:pic>
        <p:nvPicPr>
          <p:cNvPr id="5" name="Image 0" descr="/mnt/data/pinhole_media/image3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Lay out the long body pieces to create a bottom and two side walls. Fold the bottom and sides together, then use clear tape to hold seams temporarily.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Keep black surfaces facing inward. Align tabs and edges before taping.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Clear tape is a temporary hold here.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ADD ENDS + SCREEN</a:t>
            </a:r>
            <a:endParaRPr lang="en-US" sz="2900" dirty="0"/>
          </a:p>
        </p:txBody>
      </p:sp>
      <p:pic>
        <p:nvPicPr>
          <p:cNvPr id="5" name="Image 0" descr="/mnt/data/pinhole_media/image4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Tape the large square-opening end to the larger section. Tape the small square-opening end to the smaller section. Secure the screen frame inside.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The screen frame black side faces the smaller section. The small opening is where the pinhole goes.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Check orientation before sealing.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CLOSE BOX + ADD PINHOLE</a:t>
            </a:r>
            <a:endParaRPr lang="en-US" sz="2900" dirty="0"/>
          </a:p>
        </p:txBody>
      </p:sp>
      <p:pic>
        <p:nvPicPr>
          <p:cNvPr id="5" name="Image 0" descr="/mnt/data/pinhole_media/image5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Use clear tape to attach the top panel and close the box. Center the pinhole insert over the small square opening and secure it with black tape.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 not cover the tiny pinhole in the center.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Tiny hole must stay open.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WRAP THE CENTER SEAM</a:t>
            </a:r>
            <a:endParaRPr lang="en-US" sz="2900" dirty="0"/>
          </a:p>
        </p:txBody>
      </p:sp>
      <p:pic>
        <p:nvPicPr>
          <p:cNvPr id="5" name="Image 0" descr="/mnt/data/pinhole_media/image6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Wrap black tape all the way around the box at the screen-frame divider. Cover the seam and gaps around the full camera.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Overlap the tape slightly and press firmly against every corner.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Seal light leaks at the divider.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502920"/>
            <a:ext cx="566928" cy="493776"/>
          </a:xfrm>
          <a:prstGeom prst="rect">
            <a:avLst/>
          </a:prstGeom>
          <a:solidFill>
            <a:srgbClr val="C67A2A"/>
          </a:solidFill>
          <a:ln w="12700">
            <a:solidFill>
              <a:srgbClr val="C67A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21792" y="603504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298448" y="45720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216341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TAPE THE LONG EDGES</a:t>
            </a:r>
            <a:endParaRPr lang="en-US" sz="2900" dirty="0"/>
          </a:p>
        </p:txBody>
      </p:sp>
      <p:pic>
        <p:nvPicPr>
          <p:cNvPr id="5" name="Image 0" descr="/mnt/data/pinhole_media/image7.jpg">    </p:cNvPr>
          <p:cNvPicPr>
            <a:picLocks noChangeAspect="1"/>
          </p:cNvPicPr>
          <p:nvPr/>
        </p:nvPicPr>
        <p:blipFill>
          <a:blip r:embed="rId1"/>
          <a:srcRect l="12121" r="12121" t="0" b="0"/>
          <a:stretch/>
        </p:blipFill>
        <p:spPr>
          <a:xfrm>
            <a:off x="713232" y="1298448"/>
            <a:ext cx="54864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13232" y="1298448"/>
            <a:ext cx="548640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BFB8A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01968" y="12435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WHAT TO DO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01968" y="1554480"/>
            <a:ext cx="4526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Run black tape along the long outer edges and corner seams. Fold the tape over each edge so both adjoining panels are sealed.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01968" y="2962656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67A2A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DETAILS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601968" y="3264408"/>
            <a:ext cx="452628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D2D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Press out wrinkles and cover exposed cardboard gaps. Stretching the tape can help it curl over the edge.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601968" y="4617720"/>
            <a:ext cx="4389120" cy="594360"/>
          </a:xfrm>
          <a:prstGeom prst="rect">
            <a:avLst/>
          </a:prstGeom>
          <a:solidFill>
            <a:srgbClr val="216341">
              <a:alpha val="92000"/>
            </a:srgbClr>
          </a:solidFill>
          <a:ln w="12700">
            <a:solidFill>
              <a:srgbClr val="216341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84848" y="4754880"/>
            <a:ext cx="4069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3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Edges leak light first.</a:t>
            </a:r>
            <a:endParaRPr lang="en-US" sz="15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008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2D2D2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Franklin Gothic Medium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ource Sans 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LaserSloth Media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Pinhole Camera for Cell Phones</dc:title>
  <dc:subject>Small Pinhole Camera for Cell Phones</dc:subject>
  <dc:creator>LaserSloth Media</dc:creator>
  <cp:lastModifiedBy>LaserSloth Media</cp:lastModifiedBy>
  <cp:revision>1</cp:revision>
  <dcterms:created xsi:type="dcterms:W3CDTF">2026-08-03T22:40:09Z</dcterms:created>
  <dcterms:modified xsi:type="dcterms:W3CDTF">2026-08-03T22:40:09Z</dcterms:modified>
</cp:coreProperties>
</file>